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782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3" d="100"/>
          <a:sy n="53" d="100"/>
        </p:scale>
        <p:origin x="3331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F3FBEAB-0130-F6EF-41FE-8DCF0FC6100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A567E21-F8C9-6710-D455-B10B35552F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C9F69-19F1-4D7A-A30E-94EB3740E267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F03EC2B-BD52-D054-74B5-C35CBEDAC8D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CC52150-C186-4280-762C-5320491F898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2C548-46B7-4A14-AF20-BC78B6DC42F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5627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DF23A-5A83-4DF7-9214-223CD5FF605D}" type="datetimeFigureOut">
              <a:rPr lang="en-US" smtClean="0"/>
              <a:t>9/13/2025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A82787-9E3C-4E46-BEF2-8E4E3E988DB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52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>
            <a:extLst>
              <a:ext uri="{FF2B5EF4-FFF2-40B4-BE49-F238E27FC236}">
                <a16:creationId xmlns:a16="http://schemas.microsoft.com/office/drawing/2014/main" id="{A1C2F49A-E79D-CAD8-0F21-4D8E40FD28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0825" r="50000" b="35535"/>
          <a:stretch>
            <a:fillRect/>
          </a:stretch>
        </p:blipFill>
        <p:spPr>
          <a:xfrm>
            <a:off x="17256" y="3509963"/>
            <a:ext cx="12157488" cy="3318858"/>
          </a:xfrm>
          <a:prstGeom prst="rect">
            <a:avLst/>
          </a:prstGeom>
        </p:spPr>
      </p:pic>
      <p:pic>
        <p:nvPicPr>
          <p:cNvPr id="1026" name="Picture 2" descr="TecNM">
            <a:extLst>
              <a:ext uri="{FF2B5EF4-FFF2-40B4-BE49-F238E27FC236}">
                <a16:creationId xmlns:a16="http://schemas.microsoft.com/office/drawing/2014/main" id="{7C10AE4F-2EA8-3299-560D-29AF118277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0"/>
          <a:stretch>
            <a:fillRect/>
          </a:stretch>
        </p:blipFill>
        <p:spPr bwMode="auto">
          <a:xfrm>
            <a:off x="-17256" y="2178284"/>
            <a:ext cx="1714161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738AAE9B-58FB-27F6-1DA6-92FB585670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75407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 dirty="0"/>
              <a:t>Haz clic para modificar el estilo de título del patrón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6B3391E-845B-CBE9-A6FF-AE386AEE4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55082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FA878B-DE50-8BCA-345D-7A0CC67824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991984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MX"/>
              <a:t>Tijauana, B.C. 25 y 26 de septiembre 2025</a:t>
            </a:r>
            <a:endParaRPr lang="en-US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DF91A147-4D82-4DB7-EF5E-8CB89182F0A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7256" y="-35466"/>
            <a:ext cx="12192000" cy="41621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4A7FD926-A80F-BCFA-110C-1F0D4397E1F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7" t="17731" r="65367" b="54424"/>
          <a:stretch>
            <a:fillRect/>
          </a:stretch>
        </p:blipFill>
        <p:spPr>
          <a:xfrm>
            <a:off x="9636108" y="3842058"/>
            <a:ext cx="2599418" cy="24067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13633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n 21">
            <a:extLst>
              <a:ext uri="{FF2B5EF4-FFF2-40B4-BE49-F238E27FC236}">
                <a16:creationId xmlns:a16="http://schemas.microsoft.com/office/drawing/2014/main" id="{C4669CA1-A959-7A97-6F34-A71D6737DC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6" r="50000" b="35536"/>
          <a:stretch>
            <a:fillRect/>
          </a:stretch>
        </p:blipFill>
        <p:spPr>
          <a:xfrm>
            <a:off x="44082" y="325"/>
            <a:ext cx="12137160" cy="6846908"/>
          </a:xfrm>
          <a:prstGeom prst="rect">
            <a:avLst/>
          </a:prstGeom>
        </p:spPr>
      </p:pic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5594FA60-CCCD-481D-885C-64277E6C88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991984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MX"/>
              <a:t>Tijauana, B.C. 25 y 26 de septiembre 2025</a:t>
            </a:r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F223208-8DDF-A94B-08D2-504C71DD9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1F7C9C-F463-E746-F6AA-28731A5273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23A86CA-815F-F7E6-0167-50C144E92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3278917-1BE3-4089-96BA-B8DFBB743171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2050" name="Picture 2" descr="TecNM">
            <a:extLst>
              <a:ext uri="{FF2B5EF4-FFF2-40B4-BE49-F238E27FC236}">
                <a16:creationId xmlns:a16="http://schemas.microsoft.com/office/drawing/2014/main" id="{4DB919C2-F028-16E3-7C7A-8CB5348D35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913" y="2122023"/>
            <a:ext cx="180022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402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7AFEDDEC-E54B-AC66-719E-AEC01CFAC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6" r="50000" b="35536"/>
          <a:stretch>
            <a:fillRect/>
          </a:stretch>
        </p:blipFill>
        <p:spPr>
          <a:xfrm>
            <a:off x="11808" y="-21201"/>
            <a:ext cx="12137160" cy="684690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55EDC02-5518-07F2-8498-0DF97AC57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F6FE11-2F8D-0625-54CD-4AA51C294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73D6C4F-987B-9BB3-FDE5-1C222B5D75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73649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6E2543-4D10-E032-39BF-94923EBDE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3278917-1BE3-4089-96BA-B8DFBB74317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3074" name="Picture 2" descr="TecNM">
            <a:extLst>
              <a:ext uri="{FF2B5EF4-FFF2-40B4-BE49-F238E27FC236}">
                <a16:creationId xmlns:a16="http://schemas.microsoft.com/office/drawing/2014/main" id="{44E68036-BF7C-CD94-223E-223BB10EE2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263" y="2114889"/>
            <a:ext cx="180022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654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E580944F-97C1-09C7-CB37-659133317C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6" r="50000" b="35536"/>
          <a:stretch>
            <a:fillRect/>
          </a:stretch>
        </p:blipFill>
        <p:spPr>
          <a:xfrm>
            <a:off x="54840" y="-64224"/>
            <a:ext cx="12137160" cy="684690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0506433B-3448-B6CE-DEEA-ECE03FB60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1A955F-4B1F-C027-1734-726201DEC6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CA7494B-1DD9-98CE-A1B0-58D80EDBB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11" name="Marcador de fecha 3">
            <a:extLst>
              <a:ext uri="{FF2B5EF4-FFF2-40B4-BE49-F238E27FC236}">
                <a16:creationId xmlns:a16="http://schemas.microsoft.com/office/drawing/2014/main" id="{ACFB4374-1FDA-F200-442C-872EFB8861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30619" cy="365125"/>
          </a:xfrm>
        </p:spPr>
        <p:txBody>
          <a:bodyPr/>
          <a:lstStyle>
            <a:lvl1pPr>
              <a:defRPr sz="1400" b="1"/>
            </a:lvl1pPr>
          </a:lstStyle>
          <a:p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7DBEA417-93A3-56FC-1E1C-370F11B6C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3278917-1BE3-4089-96BA-B8DFBB74317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14" name="Picture 2" descr="TecNM">
            <a:extLst>
              <a:ext uri="{FF2B5EF4-FFF2-40B4-BE49-F238E27FC236}">
                <a16:creationId xmlns:a16="http://schemas.microsoft.com/office/drawing/2014/main" id="{09374094-43E2-DC61-F20E-CFFE136C4A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263" y="2200942"/>
            <a:ext cx="180022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86574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7EB68782-FE73-DF13-EB24-A1718684FE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6" r="50000" b="35536"/>
          <a:stretch>
            <a:fillRect/>
          </a:stretch>
        </p:blipFill>
        <p:spPr>
          <a:xfrm>
            <a:off x="54840" y="-42697"/>
            <a:ext cx="12137160" cy="6846908"/>
          </a:xfrm>
          <a:prstGeom prst="rect">
            <a:avLst/>
          </a:prstGeom>
        </p:spPr>
      </p:pic>
      <p:pic>
        <p:nvPicPr>
          <p:cNvPr id="15" name="Picture 2" descr="TecNM">
            <a:extLst>
              <a:ext uri="{FF2B5EF4-FFF2-40B4-BE49-F238E27FC236}">
                <a16:creationId xmlns:a16="http://schemas.microsoft.com/office/drawing/2014/main" id="{5412361C-529F-E9D2-6B68-99A21D4D0F6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263" y="2222465"/>
            <a:ext cx="180022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4ED768D-DCCA-2EF8-4D9C-71C8A130F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r>
              <a:rPr lang="es-MX" dirty="0"/>
              <a:t>Haz clic para modificar el estilo de título del patrón</a:t>
            </a:r>
            <a:endParaRPr lang="en-U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DB2F51-919D-C50C-2344-BC0D73D499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11921E4-3B2E-96A6-36E3-EE7DFAE53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n-U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487B56D-7991-5B68-6D54-ADB09840C5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29A1C8C-C1C5-1FE9-419D-49790FC712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12" name="Marcador de fecha 3">
            <a:extLst>
              <a:ext uri="{FF2B5EF4-FFF2-40B4-BE49-F238E27FC236}">
                <a16:creationId xmlns:a16="http://schemas.microsoft.com/office/drawing/2014/main" id="{7F27ED3B-DDE2-B34F-1D6F-2AFD7F0961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4002741" cy="365125"/>
          </a:xfrm>
        </p:spPr>
        <p:txBody>
          <a:bodyPr/>
          <a:lstStyle>
            <a:lvl1pPr>
              <a:defRPr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MX"/>
              <a:t>Tijauana, B.C. 25 y 26 de septiembre 2025</a:t>
            </a:r>
            <a:endParaRPr lang="en-U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B3E81C3C-0E82-58BF-9A66-C6CC003E9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3278917-1BE3-4089-96BA-B8DFBB74317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16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7C6F66F1-9B06-89CE-3BAD-EC28F924A1F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6" r="50000" b="35536"/>
          <a:stretch>
            <a:fillRect/>
          </a:stretch>
        </p:blipFill>
        <p:spPr>
          <a:xfrm>
            <a:off x="54840" y="-10431"/>
            <a:ext cx="12137160" cy="684690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D94A84F-5E27-F829-DBEA-FCAB919B0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8" name="Marcador de fecha 3">
            <a:extLst>
              <a:ext uri="{FF2B5EF4-FFF2-40B4-BE49-F238E27FC236}">
                <a16:creationId xmlns:a16="http://schemas.microsoft.com/office/drawing/2014/main" id="{754BB05D-803E-2346-C436-9FDB2D6815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4110318" cy="365125"/>
          </a:xfrm>
        </p:spPr>
        <p:txBody>
          <a:bodyPr/>
          <a:lstStyle>
            <a:lvl1pPr>
              <a:defRPr sz="1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9" name="Marcador de número de diapositiva 5">
            <a:extLst>
              <a:ext uri="{FF2B5EF4-FFF2-40B4-BE49-F238E27FC236}">
                <a16:creationId xmlns:a16="http://schemas.microsoft.com/office/drawing/2014/main" id="{158F37DB-81F6-4F24-6D8A-F679A24E4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3278917-1BE3-4089-96BA-B8DFBB74317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11" name="Picture 2" descr="TecNM">
            <a:extLst>
              <a:ext uri="{FF2B5EF4-FFF2-40B4-BE49-F238E27FC236}">
                <a16:creationId xmlns:a16="http://schemas.microsoft.com/office/drawing/2014/main" id="{464CEBF3-9A82-98B7-4115-6110DB99EF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263" y="2168673"/>
            <a:ext cx="180022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37757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847606A7-35DF-4F34-5BBA-26002D8D64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6" r="50000" b="35536"/>
          <a:stretch>
            <a:fillRect/>
          </a:stretch>
        </p:blipFill>
        <p:spPr>
          <a:xfrm>
            <a:off x="54840" y="-31949"/>
            <a:ext cx="12137160" cy="6846908"/>
          </a:xfrm>
          <a:prstGeom prst="rect">
            <a:avLst/>
          </a:prstGeom>
        </p:spPr>
      </p:pic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275717E-0D72-7A92-C7FB-20D1FE24A0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615466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1CB97C0-B09A-D026-00B5-DF91B308A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3278917-1BE3-4089-96BA-B8DFBB743171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Marcador de número de diapositiva 5">
            <a:extLst>
              <a:ext uri="{FF2B5EF4-FFF2-40B4-BE49-F238E27FC236}">
                <a16:creationId xmlns:a16="http://schemas.microsoft.com/office/drawing/2014/main" id="{43D27020-71FA-1E5D-77AE-B8A8B5CE5259}"/>
              </a:ext>
            </a:extLst>
          </p:cNvPr>
          <p:cNvSpPr txBox="1">
            <a:spLocks/>
          </p:cNvSpPr>
          <p:nvPr userDrawn="1"/>
        </p:nvSpPr>
        <p:spPr>
          <a:xfrm>
            <a:off x="8763000" y="65087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MX"/>
            </a:defPPr>
            <a:lvl1pPr marL="0" algn="r" defTabSz="914400" rtl="0" eaLnBrk="1" latinLnBrk="0" hangingPunct="1">
              <a:defRPr sz="14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3278917-1BE3-4089-96BA-B8DFBB74317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10" name="Picture 2" descr="TecNM">
            <a:extLst>
              <a:ext uri="{FF2B5EF4-FFF2-40B4-BE49-F238E27FC236}">
                <a16:creationId xmlns:a16="http://schemas.microsoft.com/office/drawing/2014/main" id="{DFFF8E01-9E6A-E4FB-B9AA-DCF51419BA2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263" y="2168680"/>
            <a:ext cx="180022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723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CE4E4E92-B064-942E-05D0-7413AADE09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6" r="50000" b="35536"/>
          <a:stretch>
            <a:fillRect/>
          </a:stretch>
        </p:blipFill>
        <p:spPr>
          <a:xfrm>
            <a:off x="54840" y="-42699"/>
            <a:ext cx="12137160" cy="684690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EB8A14E-D2BE-AA2D-5F02-C697E880F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solidFill>
            <a:schemeClr val="bg1"/>
          </a:solidFill>
          <a:ln>
            <a:noFill/>
          </a:ln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56C41A-19AD-597A-C87F-2214F9CB1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solidFill>
            <a:schemeClr val="bg1"/>
          </a:solidFill>
          <a:ln>
            <a:noFill/>
          </a:ln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3AE70-422A-AE13-410C-4FE1AD0471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solidFill>
            <a:schemeClr val="bg1"/>
          </a:solidFill>
          <a:ln>
            <a:noFill/>
          </a:ln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0" name="Marcador de fecha 3">
            <a:extLst>
              <a:ext uri="{FF2B5EF4-FFF2-40B4-BE49-F238E27FC236}">
                <a16:creationId xmlns:a16="http://schemas.microsoft.com/office/drawing/2014/main" id="{5EBE47B6-C354-7738-699F-A4A3C1EAEE0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5257800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F4B98D57-1724-D5A0-407F-F4568DF02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3278917-1BE3-4089-96BA-B8DFBB74317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13" name="Picture 2" descr="TecNM">
            <a:extLst>
              <a:ext uri="{FF2B5EF4-FFF2-40B4-BE49-F238E27FC236}">
                <a16:creationId xmlns:a16="http://schemas.microsoft.com/office/drawing/2014/main" id="{95F177BB-DBAC-B12B-DE1B-3E460DB9F43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263" y="2039581"/>
            <a:ext cx="180022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386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7859432-6DBF-C3FF-E4F6-F74C98CAA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6" r="50000" b="35536"/>
          <a:stretch>
            <a:fillRect/>
          </a:stretch>
        </p:blipFill>
        <p:spPr>
          <a:xfrm>
            <a:off x="54840" y="1237468"/>
            <a:ext cx="12137160" cy="684690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99E6370C-98C1-E107-AF32-DC2550EB8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D7E7E30-9FAD-DA39-70DE-CAC4515B6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F6A56EF-10B4-E177-22F0-C1D00E505F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0" name="Marcador de fecha 3">
            <a:extLst>
              <a:ext uri="{FF2B5EF4-FFF2-40B4-BE49-F238E27FC236}">
                <a16:creationId xmlns:a16="http://schemas.microsoft.com/office/drawing/2014/main" id="{BEB3B5DA-3A70-8144-BF17-6B944FA5BA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4637442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11" name="Marcador de número de diapositiva 5">
            <a:extLst>
              <a:ext uri="{FF2B5EF4-FFF2-40B4-BE49-F238E27FC236}">
                <a16:creationId xmlns:a16="http://schemas.microsoft.com/office/drawing/2014/main" id="{278F24EC-FB53-4184-A4ED-0D6ABC097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3278917-1BE3-4089-96BA-B8DFBB743171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13" name="Picture 2" descr="TecNM">
            <a:extLst>
              <a:ext uri="{FF2B5EF4-FFF2-40B4-BE49-F238E27FC236}">
                <a16:creationId xmlns:a16="http://schemas.microsoft.com/office/drawing/2014/main" id="{AAB2D96D-3CE1-758F-26BF-11E12593D9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alphaModFix amt="1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263" y="3201408"/>
            <a:ext cx="1800225" cy="25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280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B5F7D7D-D5EC-97DE-79AE-38BBB19CB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2D889A3-2D8F-CEB0-26B8-C5604DDDE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156653-8584-B3B4-1B19-B676716004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FFB910E-6E6F-DFB3-A893-72C0B19065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7F8375F-FE5D-B2BA-E653-4DE36F1EFA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278917-1BE3-4089-96BA-B8DFBB74317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487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6318C3-E27A-D3F9-6718-B2B9BAA127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A0FFA4E-316C-2BD4-7125-8175594C19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1ED611D-3C71-D7C7-6B41-623F8E5D7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/>
              <a:t>Tijauana, B.C. 25 y 26 de septiembre 2025</a:t>
            </a:r>
            <a:endParaRPr lang="en-U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7D636D9-8A4E-435B-3655-C7F9855DC5F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3278917-1BE3-4089-96BA-B8DFBB74317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57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5BBBB6-1C8D-842E-F7C4-335A9D78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/>
              <a:t>Agenda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4AB1EB0B-06EF-8DBF-86D5-3B0ED05FE6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StackedSequentialRowTable"/>
                  </p202:designTagLst>
                </p202:designPr>
              </p:ext>
            </p:extLst>
          </p:nvPr>
        </p:nvGraphicFramePr>
        <p:xfrm>
          <a:off x="1191488" y="1942465"/>
          <a:ext cx="9809025" cy="4117660"/>
        </p:xfrm>
        <a:graphic>
          <a:graphicData uri="http://schemas.openxmlformats.org/drawingml/2006/table">
            <a:tbl>
              <a:tblPr bandRow="1">
                <a:noFill/>
                <a:tableStyleId>{5C22544A-7EE6-4342-B048-85BDC9FD1C3A}</a:tableStyleId>
              </a:tblPr>
              <a:tblGrid>
                <a:gridCol w="2217961">
                  <a:extLst>
                    <a:ext uri="{9D8B030D-6E8A-4147-A177-3AD203B41FA5}">
                      <a16:colId xmlns:a16="http://schemas.microsoft.com/office/drawing/2014/main" val="445651110"/>
                    </a:ext>
                  </a:extLst>
                </a:gridCol>
                <a:gridCol w="7591064">
                  <a:extLst>
                    <a:ext uri="{9D8B030D-6E8A-4147-A177-3AD203B41FA5}">
                      <a16:colId xmlns:a16="http://schemas.microsoft.com/office/drawing/2014/main" val="1423263987"/>
                    </a:ext>
                  </a:extLst>
                </a:gridCol>
              </a:tblGrid>
              <a:tr h="8235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3300" b="1" cap="none" spc="0">
                          <a:solidFill>
                            <a:schemeClr val="accent1"/>
                          </a:solidFill>
                        </a:rPr>
                        <a:t>01</a:t>
                      </a:r>
                    </a:p>
                  </a:txBody>
                  <a:tcPr marL="141446" marR="141446" marT="141446" marB="14144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s-MX" sz="2100" b="0" cap="none" spc="0">
                          <a:solidFill>
                            <a:schemeClr val="tx1"/>
                          </a:solidFill>
                        </a:rPr>
                        <a:t>Agregar un tema a la presentación</a:t>
                      </a:r>
                    </a:p>
                  </a:txBody>
                  <a:tcPr marL="141446" marR="141446" marT="141446" marB="14144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noFill/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172897"/>
                  </a:ext>
                </a:extLst>
              </a:tr>
              <a:tr h="8235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3300" b="1" cap="none" spc="0">
                          <a:solidFill>
                            <a:schemeClr val="accent1"/>
                          </a:solidFill>
                        </a:rPr>
                        <a:t>02</a:t>
                      </a:r>
                    </a:p>
                  </a:txBody>
                  <a:tcPr marL="141446" marR="141446" marT="141446" marB="14144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s-MX" sz="2100" b="0" cap="none" spc="0">
                          <a:solidFill>
                            <a:schemeClr val="tx1"/>
                          </a:solidFill>
                        </a:rPr>
                        <a:t>Agregar un tema a la presentación</a:t>
                      </a:r>
                    </a:p>
                  </a:txBody>
                  <a:tcPr marL="141446" marR="141446" marT="141446" marB="14144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0592617"/>
                  </a:ext>
                </a:extLst>
              </a:tr>
              <a:tr h="8235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3300" b="1" cap="none" spc="0">
                          <a:solidFill>
                            <a:schemeClr val="accent1"/>
                          </a:solidFill>
                        </a:rPr>
                        <a:t>03</a:t>
                      </a:r>
                    </a:p>
                  </a:txBody>
                  <a:tcPr marL="141446" marR="141446" marT="141446" marB="14144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s-MX" sz="2100" b="0" cap="none" spc="0">
                          <a:solidFill>
                            <a:schemeClr val="tx1"/>
                          </a:solidFill>
                        </a:rPr>
                        <a:t>Agregar un tema a la presentación</a:t>
                      </a:r>
                    </a:p>
                  </a:txBody>
                  <a:tcPr marL="141446" marR="141446" marT="141446" marB="14144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9650779"/>
                  </a:ext>
                </a:extLst>
              </a:tr>
              <a:tr h="8235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3300" b="1" cap="none" spc="0">
                          <a:solidFill>
                            <a:schemeClr val="accent1"/>
                          </a:solidFill>
                        </a:rPr>
                        <a:t>04</a:t>
                      </a:r>
                    </a:p>
                  </a:txBody>
                  <a:tcPr marL="141446" marR="141446" marT="141446" marB="14144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s-MX" sz="2100" b="0" cap="none" spc="0">
                          <a:solidFill>
                            <a:schemeClr val="tx1"/>
                          </a:solidFill>
                        </a:rPr>
                        <a:t>Agregar un tema a la presentación</a:t>
                      </a:r>
                    </a:p>
                  </a:txBody>
                  <a:tcPr marL="141446" marR="141446" marT="141446" marB="14144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982642"/>
                  </a:ext>
                </a:extLst>
              </a:tr>
              <a:tr h="82353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3300" b="1" cap="none" spc="0">
                          <a:solidFill>
                            <a:schemeClr val="accent1"/>
                          </a:solidFill>
                        </a:rPr>
                        <a:t>05</a:t>
                      </a:r>
                    </a:p>
                  </a:txBody>
                  <a:tcPr marL="141446" marR="141446" marT="141446" marB="14144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es-MX" sz="2100" b="0" cap="none" spc="0">
                          <a:solidFill>
                            <a:schemeClr val="tx1"/>
                          </a:solidFill>
                        </a:rPr>
                        <a:t>Agregar un tema a la presentación</a:t>
                      </a:r>
                    </a:p>
                  </a:txBody>
                  <a:tcPr marL="141446" marR="141446" marT="141446" marB="14144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4942096"/>
                  </a:ext>
                </a:extLst>
              </a:tr>
            </a:tbl>
          </a:graphicData>
        </a:graphic>
      </p:graphicFrame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C97702-E5B2-9667-45B7-CBC1C88E4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/>
              <a:t>Tijauana, B.C. 25 y 26 de septiembre 2025</a:t>
            </a:r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786D8A-A614-011E-414E-4E46A334E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8917-1BE3-4089-96BA-B8DFBB74317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133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320EF59E-0AA9-67E4-220B-C7C8712A2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9929CF3-3A46-5471-DC37-6DEF1874D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566472C-5D54-A82B-AF41-8EB6C90D2BB8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LargePlainText"/>
                  </p202:designTagLst>
                </p202:designPr>
              </p:ext>
            </p:extLst>
          </p:nvPr>
        </p:nvSpPr>
        <p:spPr>
          <a:xfrm>
            <a:off x="839788" y="2505075"/>
            <a:ext cx="5157787" cy="3684588"/>
          </a:xfrm>
          <a:noFill/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sz="28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Agrega</a:t>
            </a:r>
            <a:r>
              <a:rPr 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una</a:t>
            </a:r>
            <a:r>
              <a:rPr 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declaración</a:t>
            </a:r>
            <a:r>
              <a:rPr 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llamativa</a:t>
            </a:r>
            <a:r>
              <a:rPr 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para un punto clave de </a:t>
            </a:r>
            <a:r>
              <a:rPr lang="en-US" sz="28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</a:t>
            </a:r>
            <a:r>
              <a:rPr lang="en-US" sz="2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presentación</a:t>
            </a:r>
            <a:endParaRPr lang="en-US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D095760C-7762-57B2-D1B4-BCDE0F7155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621D6FD7-A48A-9436-1DEE-B8CAA3F84E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noFill/>
        </p:spPr>
        <p:txBody>
          <a:bodyPr/>
          <a:lstStyle/>
          <a:p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7427BDF-9915-BEFB-B5E1-9C17638270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40027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4272AD6-7AF8-D447-ED94-177EA8331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278917-1BE3-4089-96BA-B8DFBB743171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485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3114BF-9228-9027-ABDA-D0F853765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BBAA11-D727-7A9B-CD4C-ACF65F190A1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6D2047F-D9F0-55D5-AC01-43165D9E7CA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0586418-56BA-C035-6D3A-E83B45DF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FB196F-9DBA-4078-EE9B-CFA4444C6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8917-1BE3-4089-96BA-B8DFBB74317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07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E47620-0344-9A81-3DFA-0AF6AC11C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/>
              <a:t>Agregar un título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03459EA-EE05-A2C5-775B-EBEAD4794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2CDC3AE-35A6-2158-E2FE-D36F367D9DBA}"/>
              </a:ext>
            </a:extLst>
          </p:cNvPr>
          <p:cNvSpPr>
            <a:spLocks noGrp="1"/>
          </p:cNvSpPr>
          <p:nvPr>
            <p:ph sz="half" idx="2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VSVAR" val="TitledTextBox"/>
                    <p202:designTag name="ARCH:1:CLS" val="InformationBlock"/>
                  </p202:designTagLst>
                </p202:designPr>
              </p:ext>
            </p:extLst>
          </p:nvPr>
        </p:nvSpPr>
        <p:spPr>
          <a:xfrm>
            <a:off x="839788" y="2505075"/>
            <a:ext cx="5157787" cy="3684588"/>
          </a:xfrm>
        </p:spPr>
        <p:txBody>
          <a:bodyPr>
            <a:normAutofit/>
          </a:bodyPr>
          <a:lstStyle/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s-MX" sz="1400" b="1"/>
              <a:t>Agregar un subtítulo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s-MX" sz="1400"/>
              <a:t>Proporciona información general sobre este tema para brindar profundidad y claridad. Escribe puntos de referencia breves e interesantes que no requieran de una lectura en voz alta.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s-MX" sz="1400" b="1"/>
              <a:t>Agregar un subtítulo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s-MX" sz="1400"/>
              <a:t>Proporciona información general sobre este tema para brindar profundidad y claridad. Escribe puntos de referencia breves e interesantes que no requieran de una lectura en voz alta.</a:t>
            </a:r>
          </a:p>
          <a:p>
            <a:pPr marL="0" indent="0">
              <a:spcBef>
                <a:spcPts val="2500"/>
              </a:spcBef>
              <a:buFont typeface="Arial" panose="020B0604020202020204" pitchFamily="34" charset="0"/>
              <a:buNone/>
            </a:pPr>
            <a:r>
              <a:rPr lang="es-MX" sz="1400" b="1"/>
              <a:t>Agregar un subtítulo</a:t>
            </a:r>
          </a:p>
          <a:p>
            <a:pPr marL="0" lvl="1" indent="0">
              <a:buFont typeface="Arial" panose="020B0604020202020204" pitchFamily="34" charset="0"/>
              <a:buNone/>
            </a:pPr>
            <a:r>
              <a:rPr lang="es-MX" sz="1400"/>
              <a:t>Proporciona información general sobre este tema para brindar profundidad y claridad. Escribe puntos de referencia breves e interesantes que no requieran de una lectura en voz alta.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8D6E33CD-2B2F-8705-9B1B-14EFCAF2A3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08CE7330-E562-C5A5-9786-2BAF9EEBCF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noFill/>
        </p:spPr>
        <p:txBody>
          <a:bodyPr/>
          <a:lstStyle/>
          <a:p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EA974F1-6AAA-3D99-C744-B2AA9FD5B6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400274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2748D23-51E2-42F8-7173-61E32FCA3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278917-1BE3-4089-96BA-B8DFBB743171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047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28112-3CE3-D296-98AC-6CA1E0ED3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/>
              <a:t>Tabla de información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9A1E7CC6-BDB6-B004-E105-06D5B40D8E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CC8735-29C4-1C9E-EB84-A9DCF535AD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9" y="6356350"/>
            <a:ext cx="383061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CC26A9-77EC-D3A9-FBDD-A206E3987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3278917-1BE3-4089-96BA-B8DFBB743171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graphicFrame>
        <p:nvGraphicFramePr>
          <p:cNvPr id="8" name="Marcador de contenido 7">
            <a:extLst>
              <a:ext uri="{FF2B5EF4-FFF2-40B4-BE49-F238E27FC236}">
                <a16:creationId xmlns:a16="http://schemas.microsoft.com/office/drawing/2014/main" id="{DF13616D-A119-C590-8F98-3DC48DB0F05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E7BDC344-281C-4309-B0C6-D0EE65EED2A8}">
                <p202:designPr xmlns:p202="http://schemas.microsoft.com/office/powerpoint/2020/02/main">
                  <p202:designTagLst>
                    <p202:designTag name="ARCH:1:CLS" val="InformationTable"/>
                  </p202:designTagLst>
                </p202:designPr>
              </p:ext>
            </p:extLst>
          </p:nvPr>
        </p:nvGraphicFramePr>
        <p:xfrm>
          <a:off x="838200" y="2065451"/>
          <a:ext cx="5181603" cy="3871692"/>
        </p:xfrm>
        <a:graphic>
          <a:graphicData uri="http://schemas.openxmlformats.org/drawingml/2006/table">
            <a:tbl>
              <a:tblPr bandRow="1">
                <a:noFill/>
                <a:tableStyleId>{5C22544A-7EE6-4342-B048-85BDC9FD1C3A}</a:tableStyleId>
              </a:tblPr>
              <a:tblGrid>
                <a:gridCol w="759155">
                  <a:extLst>
                    <a:ext uri="{9D8B030D-6E8A-4147-A177-3AD203B41FA5}">
                      <a16:colId xmlns:a16="http://schemas.microsoft.com/office/drawing/2014/main" val="2135672823"/>
                    </a:ext>
                  </a:extLst>
                </a:gridCol>
                <a:gridCol w="1105612">
                  <a:extLst>
                    <a:ext uri="{9D8B030D-6E8A-4147-A177-3AD203B41FA5}">
                      <a16:colId xmlns:a16="http://schemas.microsoft.com/office/drawing/2014/main" val="51362297"/>
                    </a:ext>
                  </a:extLst>
                </a:gridCol>
                <a:gridCol w="1105612">
                  <a:extLst>
                    <a:ext uri="{9D8B030D-6E8A-4147-A177-3AD203B41FA5}">
                      <a16:colId xmlns:a16="http://schemas.microsoft.com/office/drawing/2014/main" val="1665311406"/>
                    </a:ext>
                  </a:extLst>
                </a:gridCol>
                <a:gridCol w="1105612">
                  <a:extLst>
                    <a:ext uri="{9D8B030D-6E8A-4147-A177-3AD203B41FA5}">
                      <a16:colId xmlns:a16="http://schemas.microsoft.com/office/drawing/2014/main" val="1907805128"/>
                    </a:ext>
                  </a:extLst>
                </a:gridCol>
                <a:gridCol w="1105612">
                  <a:extLst>
                    <a:ext uri="{9D8B030D-6E8A-4147-A177-3AD203B41FA5}">
                      <a16:colId xmlns:a16="http://schemas.microsoft.com/office/drawing/2014/main" val="2141848861"/>
                    </a:ext>
                  </a:extLst>
                </a:gridCol>
              </a:tblGrid>
              <a:tr h="76362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s-MX" sz="1200" b="1" cap="all" spc="150">
                        <a:solidFill>
                          <a:schemeClr val="tx1"/>
                        </a:solidFill>
                      </a:endParaRPr>
                    </a:p>
                  </a:txBody>
                  <a:tcPr marL="100476" marR="100476" marT="100476" marB="10047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200" b="1" cap="all" spc="150">
                          <a:solidFill>
                            <a:schemeClr val="tx1"/>
                          </a:solidFill>
                        </a:rPr>
                        <a:t>Nombre de columna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200" b="1" cap="all" spc="150">
                          <a:solidFill>
                            <a:schemeClr val="tx1"/>
                          </a:solidFill>
                        </a:rPr>
                        <a:t>Nombre de columna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200" b="1" cap="all" spc="150">
                          <a:solidFill>
                            <a:schemeClr val="tx1"/>
                          </a:solidFill>
                        </a:rPr>
                        <a:t>Nombre de columna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200" b="1" cap="all" spc="150">
                          <a:solidFill>
                            <a:schemeClr val="tx1"/>
                          </a:solidFill>
                        </a:rPr>
                        <a:t>Nombre de columna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1552512"/>
                  </a:ext>
                </a:extLst>
              </a:tr>
              <a:tr h="51801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b="1" cap="none" spc="0">
                          <a:solidFill>
                            <a:schemeClr val="tx1"/>
                          </a:solidFill>
                        </a:rPr>
                        <a:t>Nombre de fila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accent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0853417"/>
                  </a:ext>
                </a:extLst>
              </a:tr>
              <a:tr h="51801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b="1" cap="none" spc="0">
                          <a:solidFill>
                            <a:schemeClr val="tx1"/>
                          </a:solidFill>
                        </a:rPr>
                        <a:t>Nombre de fila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041351"/>
                  </a:ext>
                </a:extLst>
              </a:tr>
              <a:tr h="51801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b="1" cap="none" spc="0">
                          <a:solidFill>
                            <a:schemeClr val="tx1"/>
                          </a:solidFill>
                        </a:rPr>
                        <a:t>Nombre de fila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7934323"/>
                  </a:ext>
                </a:extLst>
              </a:tr>
              <a:tr h="51801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b="1" cap="none" spc="0">
                          <a:solidFill>
                            <a:schemeClr val="tx1"/>
                          </a:solidFill>
                        </a:rPr>
                        <a:t>Nombre de fila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8965206"/>
                  </a:ext>
                </a:extLst>
              </a:tr>
              <a:tr h="51801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b="1" cap="none" spc="0">
                          <a:solidFill>
                            <a:schemeClr val="tx1"/>
                          </a:solidFill>
                        </a:rPr>
                        <a:t>Nombre de fila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8224672"/>
                  </a:ext>
                </a:extLst>
              </a:tr>
              <a:tr h="518012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b="1" cap="none" spc="0">
                          <a:solidFill>
                            <a:schemeClr val="tx1"/>
                          </a:solidFill>
                        </a:rPr>
                        <a:t>Nombre de fila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b="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b="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b="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s-MX" sz="1000" b="0" cap="none" spc="0">
                          <a:solidFill>
                            <a:schemeClr val="tx1"/>
                          </a:solidFill>
                        </a:rPr>
                        <a:t>Contenido</a:t>
                      </a:r>
                    </a:p>
                  </a:txBody>
                  <a:tcPr marL="100476" marR="100476" marT="100476" marB="100476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</a:lnT>
                    <a:lnB w="19050" cap="flat" cmpd="sng" algn="ctr">
                      <a:solidFill>
                        <a:schemeClr val="accent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299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3442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E3546D-96C3-B635-11FE-E228921B3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2CEBD7F-5F7A-26C5-47AD-351F061D3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70DB7BE-4907-D6A6-38D2-58D9F0B08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8917-1BE3-4089-96BA-B8DFBB74317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23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06D922-87E7-8F30-8FE3-8A563E267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7206992-7BAD-B4FD-DD9A-53DD2F9BD5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GRACIAS POR SU ATENCIÓN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87568EE-6E98-9414-D4AF-3F36E7A23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MX"/>
              <a:t>Tijauana, B.C. 25 y 26 de septiembre 2025</a:t>
            </a:r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3E96415-40C9-47BF-ABFF-7DBB0CEA1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78917-1BE3-4089-96BA-B8DFBB74317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2414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311</Words>
  <Application>Microsoft Office PowerPoint</Application>
  <PresentationFormat>Panorámica</PresentationFormat>
  <Paragraphs>71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Tema de Office</vt:lpstr>
      <vt:lpstr>Presentación de PowerPoint</vt:lpstr>
      <vt:lpstr>Agenda</vt:lpstr>
      <vt:lpstr>Presentación de PowerPoint</vt:lpstr>
      <vt:lpstr>Presentación de PowerPoint</vt:lpstr>
      <vt:lpstr>Agregar un título</vt:lpstr>
      <vt:lpstr>Tabla de información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Mercedes Oropeza</dc:creator>
  <cp:lastModifiedBy>José Martín  Carlos Pérez</cp:lastModifiedBy>
  <cp:revision>8</cp:revision>
  <dcterms:created xsi:type="dcterms:W3CDTF">2025-09-03T19:17:31Z</dcterms:created>
  <dcterms:modified xsi:type="dcterms:W3CDTF">2025-09-14T05:14:46Z</dcterms:modified>
</cp:coreProperties>
</file>